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f5c0f47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f5c0f47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f5c0f47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f5c0f47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f5c0f47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f5c0f4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f5c0f47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f5c0f47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f5c0f47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f5c0f47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f63d6f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f63d6f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f63d6ff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f63d6ff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f5c0f47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f5c0f47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f5c0f47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f5c0f47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f5c0f47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f5c0f47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f5c0f47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f5c0f47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f5c0f47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f5c0f47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f5c0f47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f5c0f47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f5c0f47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f5c0f47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f5c0f47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f5c0f47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f5c0f47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f5c0f47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f5c0f47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f5c0f47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f5c0f47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f5c0f47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f5c0f47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f5c0f47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f63d6ff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f63d6ff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f63d6ff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f63d6ff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f5c0f47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f5c0f47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f5c0f47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f5c0f47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f5c0f47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f5c0f47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f63d6ff9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f63d6ff9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f5c0f47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f5c0f47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f5c0f47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f5c0f47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f5c0f47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f5c0f47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f5c0f47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f5c0f47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f5c0f47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f5c0f47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f5c0f4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f5c0f4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TLS &amp; HTTPS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" y="1022550"/>
            <a:ext cx="9048750" cy="2476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971" y="0"/>
            <a:ext cx="6998057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23"/>
          <p:cNvCxnSpPr/>
          <p:nvPr/>
        </p:nvCxnSpPr>
        <p:spPr>
          <a:xfrm>
            <a:off x="1146850" y="3145175"/>
            <a:ext cx="4474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50" y="356101"/>
            <a:ext cx="8544501" cy="42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getting a certificate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self-signed certificate</a:t>
            </a:r>
            <a:endParaRPr/>
          </a:p>
        </p:txBody>
      </p:sp>
      <p:sp>
        <p:nvSpPr>
          <p:cNvPr id="145" name="Google Shape;145;p28"/>
          <p:cNvSpPr txBox="1"/>
          <p:nvPr>
            <p:ph idx="1" type="subTitle"/>
          </p:nvPr>
        </p:nvSpPr>
        <p:spPr>
          <a:xfrm>
            <a:off x="311700" y="2834125"/>
            <a:ext cx="85206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go run $(go env GOROOT)/src/crypto/tls/generate_cert.go --host=somedomainname.com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eg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go run $(go env GOROOT)/src/crypto/tls/generate_cert.go --host=localhost</a:t>
            </a:r>
            <a:endParaRPr b="1"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0" y="2150075"/>
            <a:ext cx="9067650" cy="8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6327"/>
            <a:ext cx="9144001" cy="19908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30"/>
          <p:cNvCxnSpPr/>
          <p:nvPr/>
        </p:nvCxnSpPr>
        <p:spPr>
          <a:xfrm flipH="1">
            <a:off x="1504375" y="1970375"/>
            <a:ext cx="746700" cy="28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30"/>
          <p:cNvCxnSpPr/>
          <p:nvPr/>
        </p:nvCxnSpPr>
        <p:spPr>
          <a:xfrm>
            <a:off x="4222000" y="1313400"/>
            <a:ext cx="477300" cy="353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30"/>
          <p:cNvSpPr txBox="1"/>
          <p:nvPr/>
        </p:nvSpPr>
        <p:spPr>
          <a:xfrm>
            <a:off x="2997900" y="2750875"/>
            <a:ext cx="1297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base 64 data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3166850" y="684600"/>
            <a:ext cx="20262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don’t share this one; the key to the kingdom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0" name="Google Shape;160;p30"/>
          <p:cNvSpPr txBox="1"/>
          <p:nvPr/>
        </p:nvSpPr>
        <p:spPr>
          <a:xfrm>
            <a:off x="1201050" y="1037225"/>
            <a:ext cx="16230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cert.pem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is the public key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887" y="0"/>
            <a:ext cx="5978225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31"/>
          <p:cNvCxnSpPr/>
          <p:nvPr/>
        </p:nvCxnSpPr>
        <p:spPr>
          <a:xfrm>
            <a:off x="1706400" y="1296550"/>
            <a:ext cx="4935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31"/>
          <p:cNvCxnSpPr/>
          <p:nvPr/>
        </p:nvCxnSpPr>
        <p:spPr>
          <a:xfrm>
            <a:off x="1728875" y="5092425"/>
            <a:ext cx="3964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TLS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04" y="0"/>
            <a:ext cx="87601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5749"/>
            <a:ext cx="9143999" cy="1862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345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34"/>
          <p:cNvCxnSpPr/>
          <p:nvPr/>
        </p:nvCxnSpPr>
        <p:spPr>
          <a:xfrm>
            <a:off x="4769900" y="2476175"/>
            <a:ext cx="999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450" y="552450"/>
            <a:ext cx="5553075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456"/>
            <a:ext cx="9144001" cy="44810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36"/>
          <p:cNvCxnSpPr/>
          <p:nvPr/>
        </p:nvCxnSpPr>
        <p:spPr>
          <a:xfrm>
            <a:off x="173775" y="3023550"/>
            <a:ext cx="756000" cy="38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640"/>
            <a:ext cx="9144002" cy="48056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7"/>
          <p:cNvCxnSpPr/>
          <p:nvPr/>
        </p:nvCxnSpPr>
        <p:spPr>
          <a:xfrm>
            <a:off x="69525" y="3379775"/>
            <a:ext cx="756000" cy="38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37"/>
          <p:cNvCxnSpPr/>
          <p:nvPr/>
        </p:nvCxnSpPr>
        <p:spPr>
          <a:xfrm>
            <a:off x="63425" y="2083000"/>
            <a:ext cx="441300" cy="254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76" y="0"/>
            <a:ext cx="892822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/>
          <p:nvPr/>
        </p:nvSpPr>
        <p:spPr>
          <a:xfrm>
            <a:off x="5482350" y="319475"/>
            <a:ext cx="625500" cy="155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174" y="667001"/>
            <a:ext cx="1061425" cy="1061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9"/>
          <p:cNvCxnSpPr/>
          <p:nvPr/>
        </p:nvCxnSpPr>
        <p:spPr>
          <a:xfrm>
            <a:off x="1381450" y="2476175"/>
            <a:ext cx="6968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39"/>
          <p:cNvSpPr/>
          <p:nvPr/>
        </p:nvSpPr>
        <p:spPr>
          <a:xfrm>
            <a:off x="5482350" y="3132500"/>
            <a:ext cx="625500" cy="155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174" y="3480026"/>
            <a:ext cx="1061425" cy="106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9"/>
          <p:cNvSpPr/>
          <p:nvPr/>
        </p:nvSpPr>
        <p:spPr>
          <a:xfrm>
            <a:off x="4120725" y="3132500"/>
            <a:ext cx="625500" cy="155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" name="Google Shape;217;p39"/>
          <p:cNvCxnSpPr/>
          <p:nvPr/>
        </p:nvCxnSpPr>
        <p:spPr>
          <a:xfrm>
            <a:off x="3544850" y="979800"/>
            <a:ext cx="172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39"/>
          <p:cNvCxnSpPr/>
          <p:nvPr/>
        </p:nvCxnSpPr>
        <p:spPr>
          <a:xfrm rot="10800000">
            <a:off x="3510200" y="1431575"/>
            <a:ext cx="170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39"/>
          <p:cNvCxnSpPr/>
          <p:nvPr/>
        </p:nvCxnSpPr>
        <p:spPr>
          <a:xfrm>
            <a:off x="3449275" y="3770750"/>
            <a:ext cx="52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39"/>
          <p:cNvCxnSpPr/>
          <p:nvPr/>
        </p:nvCxnSpPr>
        <p:spPr>
          <a:xfrm>
            <a:off x="4882850" y="3701225"/>
            <a:ext cx="46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39"/>
          <p:cNvCxnSpPr/>
          <p:nvPr/>
        </p:nvCxnSpPr>
        <p:spPr>
          <a:xfrm rot="10800000">
            <a:off x="4926325" y="4239900"/>
            <a:ext cx="41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39"/>
          <p:cNvCxnSpPr/>
          <p:nvPr/>
        </p:nvCxnSpPr>
        <p:spPr>
          <a:xfrm rot="10800000">
            <a:off x="3536125" y="4092200"/>
            <a:ext cx="47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39"/>
          <p:cNvSpPr txBox="1"/>
          <p:nvPr/>
        </p:nvSpPr>
        <p:spPr>
          <a:xfrm>
            <a:off x="3878750" y="2796800"/>
            <a:ext cx="1061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cloudflare</a:t>
            </a:r>
            <a:endParaRPr/>
          </a:p>
        </p:txBody>
      </p:sp>
      <p:sp>
        <p:nvSpPr>
          <p:cNvPr id="224" name="Google Shape;224;p39"/>
          <p:cNvSpPr txBox="1"/>
          <p:nvPr/>
        </p:nvSpPr>
        <p:spPr>
          <a:xfrm>
            <a:off x="5264400" y="2796800"/>
            <a:ext cx="1061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site</a:t>
            </a:r>
            <a:endParaRPr/>
          </a:p>
        </p:txBody>
      </p:sp>
      <p:sp>
        <p:nvSpPr>
          <p:cNvPr id="225" name="Google Shape;225;p39"/>
          <p:cNvSpPr txBox="1"/>
          <p:nvPr/>
        </p:nvSpPr>
        <p:spPr>
          <a:xfrm>
            <a:off x="5264400" y="0"/>
            <a:ext cx="1061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site</a:t>
            </a:r>
            <a:endParaRPr/>
          </a:p>
        </p:txBody>
      </p:sp>
      <p:pic>
        <p:nvPicPr>
          <p:cNvPr id="226" name="Google Shape;22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338" y="4368550"/>
            <a:ext cx="477900" cy="4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1950" y="4377250"/>
            <a:ext cx="469200" cy="4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638" y="1592975"/>
            <a:ext cx="477900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9"/>
          <p:cNvSpPr txBox="1"/>
          <p:nvPr/>
        </p:nvSpPr>
        <p:spPr>
          <a:xfrm>
            <a:off x="5482350" y="687900"/>
            <a:ext cx="6255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self signed cert</a:t>
            </a:r>
            <a:endParaRPr sz="800"/>
          </a:p>
        </p:txBody>
      </p:sp>
      <p:sp>
        <p:nvSpPr>
          <p:cNvPr id="230" name="Google Shape;230;p39"/>
          <p:cNvSpPr txBox="1"/>
          <p:nvPr/>
        </p:nvSpPr>
        <p:spPr>
          <a:xfrm>
            <a:off x="5482350" y="3618200"/>
            <a:ext cx="6255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self signed cert</a:t>
            </a:r>
            <a:endParaRPr sz="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950" y="923925"/>
            <a:ext cx="6896100" cy="3295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76213"/>
            <a:ext cx="9086850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50" y="1438150"/>
            <a:ext cx="5857875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2866600" y="1943475"/>
            <a:ext cx="680100" cy="447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exercise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TLS</a:t>
            </a:r>
            <a:endParaRPr/>
          </a:p>
        </p:txBody>
      </p:sp>
      <p:sp>
        <p:nvSpPr>
          <p:cNvPr id="251" name="Google Shape;25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Create a certificate and use it with ListenAndServeTLS in an http server.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Blog</a:t>
            </a:r>
            <a:endParaRPr/>
          </a:p>
        </p:txBody>
      </p:sp>
      <p:sp>
        <p:nvSpPr>
          <p:cNvPr id="257" name="Google Shape;257;p44"/>
          <p:cNvSpPr txBox="1"/>
          <p:nvPr>
            <p:ph idx="1" type="body"/>
          </p:nvPr>
        </p:nvSpPr>
        <p:spPr>
          <a:xfrm>
            <a:off x="311700" y="1152475"/>
            <a:ext cx="8520600" cy="20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Our goal for this project is to create a basic photo blog. It should have a few pages: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initial page (https://localhost:8080/) should list the most recent uploaded photos.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Clicking a photo should download it. (hint: HTML5 download attribute or the Content-Disposition header)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should be an admin page (https://localhost:8080/admin) which allows a user to login (you can hardcode the username and password).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Once logged in the admin user should be presented with a form to upload an image.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The uploaded image should then be accessible on the main page.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The admin section should require TLS. 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A self-signed certificate is ok. It’s ok to require TLS for the regular section of the site as well.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58" name="Google Shape;2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125" y="3349424"/>
            <a:ext cx="3937726" cy="15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17" y="0"/>
            <a:ext cx="8301371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1" name="Google Shape;71;p16"/>
          <p:cNvCxnSpPr/>
          <p:nvPr/>
        </p:nvCxnSpPr>
        <p:spPr>
          <a:xfrm>
            <a:off x="563600" y="1253525"/>
            <a:ext cx="2526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6"/>
          <p:cNvCxnSpPr/>
          <p:nvPr/>
        </p:nvCxnSpPr>
        <p:spPr>
          <a:xfrm>
            <a:off x="4654600" y="1234100"/>
            <a:ext cx="2244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6"/>
          <p:cNvCxnSpPr/>
          <p:nvPr/>
        </p:nvCxnSpPr>
        <p:spPr>
          <a:xfrm>
            <a:off x="3090100" y="1778275"/>
            <a:ext cx="1603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6"/>
          <p:cNvCxnSpPr/>
          <p:nvPr/>
        </p:nvCxnSpPr>
        <p:spPr>
          <a:xfrm>
            <a:off x="5587450" y="1787975"/>
            <a:ext cx="1807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6"/>
          <p:cNvCxnSpPr/>
          <p:nvPr/>
        </p:nvCxnSpPr>
        <p:spPr>
          <a:xfrm>
            <a:off x="4314500" y="4003525"/>
            <a:ext cx="1496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16"/>
          <p:cNvCxnSpPr/>
          <p:nvPr/>
        </p:nvCxnSpPr>
        <p:spPr>
          <a:xfrm>
            <a:off x="631625" y="4265900"/>
            <a:ext cx="7530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6"/>
          <p:cNvCxnSpPr/>
          <p:nvPr/>
        </p:nvCxnSpPr>
        <p:spPr>
          <a:xfrm>
            <a:off x="641350" y="4528275"/>
            <a:ext cx="2682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6"/>
          <p:cNvCxnSpPr/>
          <p:nvPr/>
        </p:nvCxnSpPr>
        <p:spPr>
          <a:xfrm>
            <a:off x="7521200" y="1797700"/>
            <a:ext cx="1107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6"/>
          <p:cNvCxnSpPr/>
          <p:nvPr/>
        </p:nvCxnSpPr>
        <p:spPr>
          <a:xfrm>
            <a:off x="612200" y="2069800"/>
            <a:ext cx="7113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88" y="48575"/>
            <a:ext cx="8251023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5" name="Google Shape;85;p17"/>
          <p:cNvCxnSpPr/>
          <p:nvPr/>
        </p:nvCxnSpPr>
        <p:spPr>
          <a:xfrm>
            <a:off x="592750" y="1370150"/>
            <a:ext cx="5208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567" y="-38876"/>
            <a:ext cx="39188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 rot="5400000">
            <a:off x="5602050" y="1967625"/>
            <a:ext cx="3384000" cy="57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815" y="3"/>
            <a:ext cx="3210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/>
          <p:nvPr/>
        </p:nvSpPr>
        <p:spPr>
          <a:xfrm rot="5400000">
            <a:off x="5349400" y="1967625"/>
            <a:ext cx="3384000" cy="57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/>
          <p:nvPr/>
        </p:nvSpPr>
        <p:spPr>
          <a:xfrm rot="-5400000">
            <a:off x="5987675" y="1967625"/>
            <a:ext cx="3384000" cy="57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3819"/>
            <a:ext cx="9144000" cy="170801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88" y="906102"/>
            <a:ext cx="7972426" cy="24453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